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769e67ad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769e67ad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769e67ad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769e67ad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6986ced4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b6986ced4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769e67a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769e67a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769e67ad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769e67ad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769e67adc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769e67ad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769e67ad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769e67ad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769e67ad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769e67ad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GNU EN CONSOLAS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Arciga Guzmán Fernando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Rangel de la Rosa José Refugio</a:t>
            </a:r>
            <a:endParaRPr/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4321700" y="378348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Sistemas Operativos. Grupo 06.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“El hombre adecuado, en el momento equivocado, puede cambiar el rumbo del mundo”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11700" y="253168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G-Man, Half Life 2.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525" y="1979025"/>
            <a:ext cx="2930616" cy="301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25" y="731184"/>
            <a:ext cx="9144000" cy="419338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211200" y="-1622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ORÍGENES</a:t>
            </a:r>
            <a:r>
              <a:rPr lang="es-419"/>
              <a:t> DE PLAYSTATION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739475" y="436750"/>
            <a:ext cx="29595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PlayStation 1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14 de Diciembre de 1994 en Japón, 19 de </a:t>
            </a:r>
            <a:r>
              <a:rPr lang="es-419" sz="1600"/>
              <a:t>Septiembre</a:t>
            </a:r>
            <a:r>
              <a:rPr lang="es-419" sz="1600"/>
              <a:t> de 1995 en Estados Unidos.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102.4 millones de unidades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$399 por unidad.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Procesador R3000A a 33.8688MHz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Bus de datos de 32 bits, RISC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2 MB de ram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1 MB de video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ROM del bios 512 kB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CD-ROM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Port NES apr/8/02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100" y="1996075"/>
            <a:ext cx="4919002" cy="32793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PlayStation 2</a:t>
            </a:r>
            <a:endParaRPr/>
          </a:p>
        </p:txBody>
      </p:sp>
      <p:sp>
        <p:nvSpPr>
          <p:cNvPr id="92" name="Google Shape;92;p17"/>
          <p:cNvSpPr txBox="1"/>
          <p:nvPr>
            <p:ph idx="4294967295" type="body"/>
          </p:nvPr>
        </p:nvSpPr>
        <p:spPr>
          <a:xfrm>
            <a:off x="311725" y="1781550"/>
            <a:ext cx="8520600" cy="27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24 de noviembre del 2000 en Estados Unidos (Versión original)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155 </a:t>
            </a:r>
            <a:r>
              <a:rPr lang="es-419" sz="1600"/>
              <a:t>millones</a:t>
            </a:r>
            <a:r>
              <a:rPr lang="es-419" sz="1600"/>
              <a:t> de unidades*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$299 por unidad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Chip Emotion Engine de 128 bits a 294.912 MHz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32 MB de memoria ram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16 KB de caché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2 núcleos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4 MB de video a 147 MHz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DVD/CD-ROM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1600"/>
              <a:t>Soporte nativo a linux en 2002 [2003-2009]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Xbox original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4706550" y="2871800"/>
            <a:ext cx="687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15 de noviembre de 2001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24.65 Millones de unidades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$ 299 por unidad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Intel Pentium III 64-bit @ 733 MHz CISC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GPU Nvidia NV25 MPCX 128-bit @ 233 MHz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128 KB caché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64 MB de DDR/SD-RAM (expandible a + 4GB)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Windows NT (2000)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HDD, DVD-ROM, CD-ROM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25" y="1414775"/>
            <a:ext cx="5100549" cy="233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50" y="831175"/>
            <a:ext cx="83262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/>
              <a:t>Xbox 360</a:t>
            </a:r>
            <a:endParaRPr sz="4000"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2121425"/>
            <a:ext cx="5334900" cy="28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22 de Noviembre de 2005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88 millones de unidades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$ 299 por unidad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CD/DVD-ROM, Descargas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3.2 GHz PowerPC Tri-Core Xenon 64 bits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ATI Xenos 10 MB eDRAM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512 MB de 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64 KB + 1 MB caché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Hyper-V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775" y="997375"/>
            <a:ext cx="1848178" cy="276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250" y="503313"/>
            <a:ext cx="533400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36200"/>
            <a:ext cx="8403000" cy="3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23 de marzo de 2007 en Estados unidos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87.4 millones de unidades vendidas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Procesador Cell Broadband Engine 3.2 GHz de 64 bits*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512 MB de RAM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256 de VRAM 700 MHz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$499 - $599 por unidad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lt1"/>
                </a:solidFill>
              </a:rPr>
              <a:t>Usa Yellow Dog Linux de base, aunque puede aceptar cualquier sistema linux gracias a OtherOS.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600">
                <a:solidFill>
                  <a:schemeClr val="lt1"/>
                </a:solidFill>
              </a:rPr>
              <a:t>2010 sale del sistema la funcionalidad con linux pero…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194050" y="415375"/>
            <a:ext cx="8520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800"/>
              <a:t>PlayStation 3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50" y="831175"/>
            <a:ext cx="39552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/>
              <a:t>Xbox One</a:t>
            </a:r>
            <a:endParaRPr sz="400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5" y="2531875"/>
            <a:ext cx="3154977" cy="177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4502325" y="795175"/>
            <a:ext cx="44478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/>
              <a:t>PS4</a:t>
            </a:r>
            <a:endParaRPr sz="40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352" y="2152925"/>
            <a:ext cx="4753248" cy="27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